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67" r:id="rId5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0CF7320-7A9F-492A-BE4C-D640909823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35158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, interior&#10;&#10;Descrição gerada automaticamente">
            <a:extLst>
              <a:ext uri="{FF2B5EF4-FFF2-40B4-BE49-F238E27FC236}">
                <a16:creationId xmlns:a16="http://schemas.microsoft.com/office/drawing/2014/main" id="{4D459F2C-861A-4F7E-8FE4-119629379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91590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, ao ar livre, verde&#10;&#10;Descrição gerada automaticamente">
            <a:extLst>
              <a:ext uri="{FF2B5EF4-FFF2-40B4-BE49-F238E27FC236}">
                <a16:creationId xmlns:a16="http://schemas.microsoft.com/office/drawing/2014/main" id="{844F1F1A-FFFB-4DC3-BEC0-5AB9F435A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89364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SOLDADO DO REI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593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SOLDADO DO REI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953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Eu, do meu Rei, sou soldado; </a:t>
            </a:r>
          </a:p>
          <a:p>
            <a:r>
              <a:rPr lang="pt-BR" dirty="0"/>
              <a:t>Soldado do Rei dos reis. </a:t>
            </a:r>
          </a:p>
          <a:p>
            <a:r>
              <a:rPr lang="pt-BR" dirty="0"/>
              <a:t>Eu luto contra o pecado; </a:t>
            </a:r>
          </a:p>
        </p:txBody>
      </p:sp>
    </p:spTree>
    <p:extLst>
      <p:ext uri="{BB962C8B-B14F-4D97-AF65-F5344CB8AC3E}">
        <p14:creationId xmlns:p14="http://schemas.microsoft.com/office/powerpoint/2010/main" val="3837227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SOLDADO DO REI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953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DD4A6E2-5F96-4499-B512-D8F2BD3073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 Cristo, venço toda vez. </a:t>
            </a:r>
          </a:p>
          <a:p>
            <a:r>
              <a:rPr lang="pt-BR" dirty="0"/>
              <a:t>Eu luto contra o pecado, </a:t>
            </a:r>
          </a:p>
          <a:p>
            <a:r>
              <a:rPr lang="pt-BR" dirty="0"/>
              <a:t>Assim como Davi lutou. </a:t>
            </a:r>
          </a:p>
        </p:txBody>
      </p:sp>
    </p:spTree>
    <p:extLst>
      <p:ext uri="{BB962C8B-B14F-4D97-AF65-F5344CB8AC3E}">
        <p14:creationId xmlns:p14="http://schemas.microsoft.com/office/powerpoint/2010/main" val="2536765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SOLDADO DO REI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953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Nenhum mal eu vou temer </a:t>
            </a:r>
          </a:p>
          <a:p>
            <a:r>
              <a:rPr lang="pt-BR" dirty="0"/>
              <a:t>Cumprindo o meu dever, </a:t>
            </a:r>
          </a:p>
          <a:p>
            <a:r>
              <a:rPr lang="pt-BR" dirty="0"/>
              <a:t>Pois Jesus é o Rei dos </a:t>
            </a:r>
            <a:r>
              <a:rPr lang="pt-BR"/>
              <a:t>reis.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5832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1707</TotalTime>
  <Words>73</Words>
  <Application>Microsoft Office PowerPoint</Application>
  <PresentationFormat>Apresentação na tela (16:9)</PresentationFormat>
  <Paragraphs>17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10" baseType="lpstr">
      <vt:lpstr>Arial</vt:lpstr>
      <vt:lpstr>BentonSans Black</vt:lpstr>
      <vt:lpstr>BentonSans Bold</vt:lpstr>
      <vt:lpstr>BentonSans Regular</vt:lpstr>
      <vt:lpstr>Calibri</vt:lpstr>
      <vt:lpstr>Tema do Office</vt:lpstr>
      <vt:lpstr>SOLDADO DO REI</vt:lpstr>
      <vt:lpstr>SOLDADO DO REI</vt:lpstr>
      <vt:lpstr>SOLDADO DO REI</vt:lpstr>
      <vt:lpstr>SOLDADO DO REI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19</cp:revision>
  <dcterms:created xsi:type="dcterms:W3CDTF">2019-03-12T19:19:25Z</dcterms:created>
  <dcterms:modified xsi:type="dcterms:W3CDTF">2019-06-12T23:21:38Z</dcterms:modified>
</cp:coreProperties>
</file>